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974" y="-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5554FD-21D9-4E5A-81A0-471EF7EBF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6945" y="1041400"/>
            <a:ext cx="8791575" cy="2387600"/>
          </a:xfrm>
        </p:spPr>
        <p:txBody>
          <a:bodyPr/>
          <a:lstStyle/>
          <a:p>
            <a:r>
              <a:rPr lang="en-US" dirty="0"/>
              <a:t>THE Group </a:t>
            </a:r>
            <a:r>
              <a:rPr lang="en-US" sz="8000" dirty="0"/>
              <a:t>5</a:t>
            </a:r>
            <a:endParaRPr lang="x-none" sz="8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56B9A42-F9B0-427F-B8A3-8B166A71E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Students’ handbook and school webpage</a:t>
            </a:r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18288005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76D42-C13C-4C6E-BD81-C6ACDCE417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360" y="1494059"/>
            <a:ext cx="9906000" cy="2798313"/>
          </a:xfrm>
        </p:spPr>
        <p:txBody>
          <a:bodyPr/>
          <a:lstStyle/>
          <a:p>
            <a:pPr algn="ctr"/>
            <a:r>
              <a:rPr lang="en-US" dirty="0"/>
              <a:t>Thanks for watching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4D292B-67CD-425A-91AE-D8934AFB68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481263"/>
            <a:ext cx="9906000" cy="354171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237100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6005A7-6DFB-420F-ACC6-69F4502F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PRESENTATION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DC57E2-7D90-4216-95A2-F99C27513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the first digital Student’s handbook website for </a:t>
            </a:r>
            <a:r>
              <a:rPr lang="en-US" dirty="0" err="1"/>
              <a:t>Topfaith</a:t>
            </a:r>
            <a:r>
              <a:rPr lang="en-US" dirty="0"/>
              <a:t> university. </a:t>
            </a:r>
          </a:p>
          <a:p>
            <a:r>
              <a:rPr lang="en-US" dirty="0"/>
              <a:t>To make easy collecting of information relating to the rules of the school that us students will use.</a:t>
            </a:r>
          </a:p>
        </p:txBody>
      </p:sp>
    </p:spTree>
    <p:extLst>
      <p:ext uri="{BB962C8B-B14F-4D97-AF65-F5344CB8AC3E}">
        <p14:creationId xmlns="" xmlns:p14="http://schemas.microsoft.com/office/powerpoint/2010/main" val="3797605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CA2F03-A163-4A0C-ADF6-2FBDADE5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 used for programming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538D90-3358-4496-BFA3-100C7CC6E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** &lt;div&gt;</a:t>
            </a:r>
          </a:p>
          <a:p>
            <a:r>
              <a:rPr lang="en-US" dirty="0"/>
              <a:t>** &lt;td&gt;, &lt;</a:t>
            </a:r>
            <a:r>
              <a:rPr lang="en-US" dirty="0" err="1"/>
              <a:t>th</a:t>
            </a:r>
            <a:r>
              <a:rPr lang="en-US" dirty="0"/>
              <a:t>&gt;, &lt;tr&gt;</a:t>
            </a:r>
          </a:p>
          <a:p>
            <a:r>
              <a:rPr lang="en-US" dirty="0"/>
              <a:t>** &lt;button&gt;</a:t>
            </a:r>
          </a:p>
          <a:p>
            <a:r>
              <a:rPr lang="en-US" dirty="0"/>
              <a:t>** &lt;li&gt;, &lt;ul&gt;</a:t>
            </a:r>
          </a:p>
          <a:p>
            <a:r>
              <a:rPr lang="en-US" dirty="0"/>
              <a:t>** &lt;</a:t>
            </a:r>
            <a:r>
              <a:rPr lang="en-US" dirty="0" err="1"/>
              <a:t>img</a:t>
            </a:r>
            <a:r>
              <a:rPr lang="en-US" dirty="0"/>
              <a:t>&gt;</a:t>
            </a:r>
          </a:p>
          <a:p>
            <a:r>
              <a:rPr lang="en-US" dirty="0"/>
              <a:t>** &lt;label&gt;, &lt;p&gt;,&lt;h2&gt;, &lt;h3&gt;</a:t>
            </a:r>
          </a:p>
          <a:p>
            <a:r>
              <a:rPr lang="en-US" dirty="0"/>
              <a:t>** &lt;a&gt;, &lt;link&gt;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22018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286046-7438-4972-B521-9B8B0DB018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0752" y="1131840"/>
            <a:ext cx="9906000" cy="4594320"/>
          </a:xfrm>
        </p:spPr>
        <p:txBody>
          <a:bodyPr/>
          <a:lstStyle/>
          <a:p>
            <a:pPr algn="ctr"/>
            <a:r>
              <a:rPr lang="en-US" dirty="0"/>
              <a:t>Pictures of our webpage</a:t>
            </a:r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304455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 descr="Screenshot (1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377" y="0"/>
            <a:ext cx="10284983" cy="6858000"/>
          </a:xfrm>
        </p:spPr>
      </p:pic>
    </p:spTree>
    <p:extLst>
      <p:ext uri="{BB962C8B-B14F-4D97-AF65-F5344CB8AC3E}">
        <p14:creationId xmlns="" xmlns:p14="http://schemas.microsoft.com/office/powerpoint/2010/main" val="1738373263"/>
      </p:ext>
    </p:extLst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shot (1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760" y="754380"/>
            <a:ext cx="9753600" cy="55321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shot (1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80" y="556260"/>
            <a:ext cx="9845040" cy="57759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shot (1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920" y="650240"/>
            <a:ext cx="9855200" cy="57200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shot (1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720" y="660400"/>
            <a:ext cx="9824720" cy="56083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177</TotalTime>
  <Words>103</Words>
  <Application>Microsoft Office PowerPoint</Application>
  <PresentationFormat>Custom</PresentationFormat>
  <Paragraphs>15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THE Group 5</vt:lpstr>
      <vt:lpstr>AIM OF PRESENTATION</vt:lpstr>
      <vt:lpstr>HTML tags used for programming</vt:lpstr>
      <vt:lpstr>Pictures of our webpage</vt:lpstr>
      <vt:lpstr>Slide 5</vt:lpstr>
      <vt:lpstr>Slide 6</vt:lpstr>
      <vt:lpstr>Slide 7</vt:lpstr>
      <vt:lpstr>Slide 8</vt:lpstr>
      <vt:lpstr>Slide 9</vt:lpstr>
      <vt:lpstr>Thanks for watching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Group 6</dc:title>
  <dc:creator>Divine Heavens</dc:creator>
  <cp:lastModifiedBy>Emmanuel Onyekpe</cp:lastModifiedBy>
  <cp:revision>20</cp:revision>
  <dcterms:created xsi:type="dcterms:W3CDTF">2022-03-04T07:57:03Z</dcterms:created>
  <dcterms:modified xsi:type="dcterms:W3CDTF">2022-03-04T15:52:10Z</dcterms:modified>
</cp:coreProperties>
</file>